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00" d="100"/>
          <a:sy n="300" d="100"/>
        </p:scale>
        <p:origin x="1416" y="5256"/>
      </p:cViewPr>
      <p:guideLst>
        <p:guide orient="horz" pos="41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18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84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sson 1 slid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288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9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4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46" y="749808"/>
            <a:ext cx="5870221" cy="4362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1775" y="6414127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1-1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3411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0583"/>
            <a:ext cx="9160631" cy="6858000"/>
            <a:chOff x="0" y="10583"/>
            <a:chExt cx="9160631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10583"/>
              <a:ext cx="9160631" cy="6858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Tree Trait for bookletv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084" y="215294"/>
              <a:ext cx="5636243" cy="6462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602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6" y="1143000"/>
            <a:ext cx="7161852" cy="3101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1-3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0" y="620889"/>
            <a:ext cx="6285186" cy="5062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1-4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5" y="1060736"/>
            <a:ext cx="7339829" cy="3343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1</a:t>
            </a: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-5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4" y="1471386"/>
            <a:ext cx="7303252" cy="2959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1</a:t>
            </a: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-6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1472184"/>
            <a:ext cx="7303252" cy="2956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1</a:t>
            </a:r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-7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89" y="1097280"/>
            <a:ext cx="7300204" cy="3523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1-8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1097280"/>
            <a:ext cx="7315444" cy="3102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1775" y="6409944"/>
            <a:ext cx="152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  <a:latin typeface="Myriad Pro"/>
                <a:cs typeface="Myriad Pro"/>
              </a:rPr>
              <a:t>Slide 1-9</a:t>
            </a:r>
            <a:endParaRPr lang="en-US" sz="1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4998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32</Words>
  <Application>Microsoft Macintosh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DHHS/NIH/CIT/SDP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Site License</dc:creator>
  <cp:lastModifiedBy>Site License</cp:lastModifiedBy>
  <cp:revision>38</cp:revision>
  <dcterms:created xsi:type="dcterms:W3CDTF">2015-02-04T20:46:55Z</dcterms:created>
  <dcterms:modified xsi:type="dcterms:W3CDTF">2015-03-24T17:37:14Z</dcterms:modified>
</cp:coreProperties>
</file>